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97D2-0660-4AE3-9593-AD0A106FCF13}" type="datetimeFigureOut">
              <a:rPr lang="es-ES" smtClean="0"/>
              <a:t>25/10/2024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25B3-8DB8-4F48-9985-A0F3B101BB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9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97D2-0660-4AE3-9593-AD0A106FCF13}" type="datetimeFigureOut">
              <a:rPr lang="es-ES" smtClean="0"/>
              <a:t>25/10/2024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25B3-8DB8-4F48-9985-A0F3B101BB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41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97D2-0660-4AE3-9593-AD0A106FCF13}" type="datetimeFigureOut">
              <a:rPr lang="es-ES" smtClean="0"/>
              <a:t>25/10/2024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25B3-8DB8-4F48-9985-A0F3B101BB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29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97D2-0660-4AE3-9593-AD0A106FCF13}" type="datetimeFigureOut">
              <a:rPr lang="es-ES" smtClean="0"/>
              <a:t>25/10/2024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25B3-8DB8-4F48-9985-A0F3B101BB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09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97D2-0660-4AE3-9593-AD0A106FCF13}" type="datetimeFigureOut">
              <a:rPr lang="es-ES" smtClean="0"/>
              <a:t>25/10/2024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25B3-8DB8-4F48-9985-A0F3B101BB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70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97D2-0660-4AE3-9593-AD0A106FCF13}" type="datetimeFigureOut">
              <a:rPr lang="es-ES" smtClean="0"/>
              <a:t>25/10/2024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25B3-8DB8-4F48-9985-A0F3B101BB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75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97D2-0660-4AE3-9593-AD0A106FCF13}" type="datetimeFigureOut">
              <a:rPr lang="es-ES" smtClean="0"/>
              <a:t>25/10/2024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25B3-8DB8-4F48-9985-A0F3B101BB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30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97D2-0660-4AE3-9593-AD0A106FCF13}" type="datetimeFigureOut">
              <a:rPr lang="es-ES" smtClean="0"/>
              <a:t>25/10/2024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25B3-8DB8-4F48-9985-A0F3B101BB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82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97D2-0660-4AE3-9593-AD0A106FCF13}" type="datetimeFigureOut">
              <a:rPr lang="es-ES" smtClean="0"/>
              <a:t>25/10/2024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25B3-8DB8-4F48-9985-A0F3B101BB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42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97D2-0660-4AE3-9593-AD0A106FCF13}" type="datetimeFigureOut">
              <a:rPr lang="es-ES" smtClean="0"/>
              <a:t>25/10/2024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25B3-8DB8-4F48-9985-A0F3B101BB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42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97D2-0660-4AE3-9593-AD0A106FCF13}" type="datetimeFigureOut">
              <a:rPr lang="es-ES" smtClean="0"/>
              <a:t>25/10/2024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25B3-8DB8-4F48-9985-A0F3B101BB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59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597D2-0660-4AE3-9593-AD0A106FCF13}" type="datetimeFigureOut">
              <a:rPr lang="es-ES" smtClean="0"/>
              <a:t>25/10/2024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B25B3-8DB8-4F48-9985-A0F3B101BB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12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4510" y="2729490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Monitorización </a:t>
            </a:r>
            <a:r>
              <a:rPr lang="es-ES" dirty="0" smtClean="0"/>
              <a:t>hemodinámica en </a:t>
            </a:r>
            <a:r>
              <a:rPr lang="es-ES" dirty="0" smtClean="0"/>
              <a:t>el paciente critico pediátrico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59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Monitorización en la unidad de cuidados intensivos pediátricos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Es un </a:t>
            </a:r>
            <a:r>
              <a:rPr lang="es-ES" sz="2400" dirty="0"/>
              <a:t>control </a:t>
            </a:r>
            <a:r>
              <a:rPr lang="es-ES" sz="2400" dirty="0" smtClean="0"/>
              <a:t>secuencial </a:t>
            </a:r>
            <a:r>
              <a:rPr lang="es-ES" sz="2400" dirty="0"/>
              <a:t>de </a:t>
            </a:r>
            <a:r>
              <a:rPr lang="es-ES" sz="2400" dirty="0" smtClean="0"/>
              <a:t>las funciones vitales a través del uso de monitores y sensores a los que son sometidos los pacientes al ingreso a la unidad.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1546" y="2017713"/>
            <a:ext cx="4588933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Rol de la enfermera en la monitorización del paciente critico pediátrico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165788" y="2010876"/>
            <a:ext cx="3960692" cy="3448595"/>
          </a:xfrm>
        </p:spPr>
        <p:txBody>
          <a:bodyPr/>
          <a:lstStyle/>
          <a:p>
            <a:r>
              <a:rPr lang="es-ES" dirty="0" smtClean="0"/>
              <a:t>Evaluar continua y objetivamente al paciente.</a:t>
            </a:r>
          </a:p>
          <a:p>
            <a:r>
              <a:rPr lang="es-ES" dirty="0" smtClean="0"/>
              <a:t>Brindar trato humanizado</a:t>
            </a:r>
          </a:p>
          <a:p>
            <a:r>
              <a:rPr lang="es-ES" dirty="0" smtClean="0"/>
              <a:t>Atenta a la tecnología  para anticiparse a posibles complicaciones </a:t>
            </a:r>
          </a:p>
          <a:p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2949" y="2273087"/>
            <a:ext cx="32004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Monitorización hemodinámica en el paciente critico pediátrico</vt:lpstr>
      <vt:lpstr>Monitorización en la unidad de cuidados intensivos pediátricos</vt:lpstr>
      <vt:lpstr>Rol de la enfermera en la monitorización del paciente critico pediátrico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Monitorización hemodinámica en el paciente critico pediátrico</dc:title>
  <dc:creator>Usuario de Windows</dc:creator>
  <cp:lastModifiedBy>Usuario de Windows</cp:lastModifiedBy>
  <cp:revision>1</cp:revision>
  <dcterms:created xsi:type="dcterms:W3CDTF">2024-10-24T22:31:13Z</dcterms:created>
  <dcterms:modified xsi:type="dcterms:W3CDTF">2024-10-24T22:31:26Z</dcterms:modified>
</cp:coreProperties>
</file>